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7"/>
  </p:notesMasterIdLst>
  <p:sldIdLst>
    <p:sldId id="374" r:id="rId2"/>
    <p:sldId id="375" r:id="rId3"/>
    <p:sldId id="376" r:id="rId4"/>
    <p:sldId id="377" r:id="rId5"/>
    <p:sldId id="378" r:id="rId6"/>
    <p:sldId id="379" r:id="rId7"/>
    <p:sldId id="380" r:id="rId8"/>
    <p:sldId id="381" r:id="rId9"/>
    <p:sldId id="383" r:id="rId10"/>
    <p:sldId id="382" r:id="rId11"/>
    <p:sldId id="398" r:id="rId12"/>
    <p:sldId id="399" r:id="rId13"/>
    <p:sldId id="400" r:id="rId14"/>
    <p:sldId id="401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82C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8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DFFF8-5D82-4227-ACE9-D841F07D86B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2D448-060A-485E-8246-399930CF5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92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A18B-02A3-4201-86D2-65BC211BDA22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68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E7FEF-0855-43CC-B602-EC48272234CE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17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7801-92CD-4626-9137-2F73F7F61CEC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8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A1C59-AFCB-4274-8311-11719139BE70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42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3F27-5A54-4BA0-9743-495E9CDD12B4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089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67C3-9347-4097-BC76-A35EE8DB0C80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6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C9785-03D4-43DB-8A6C-CB37244DE340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99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6D94-25FC-47B3-A289-E8AAC79A168B}" type="datetime1">
              <a:rPr lang="ru-RU" smtClean="0"/>
              <a:t>05.06.2023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761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DABE1-3136-4153-99FD-577CEB92D2DF}" type="datetime1">
              <a:rPr lang="ru-RU" smtClean="0"/>
              <a:t>05.06.2023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16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3091-E320-4DD1-8F0C-9E66BB9CCBC3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58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AC0C-3CBC-4D6A-BB8A-09BEF6E5BB6C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74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4111F-0F79-4322-B02A-B5A43E8A3B12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2992D-82AF-49C0-9D54-F2AD1BF30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77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1EBE5B8-E462-05EE-1F7F-D0E47B9EFC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540B53CB-5092-99B3-D9C1-5975A8E56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5838DFF-10D2-0031-D8C9-CCA327B4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992D-82AF-49C0-9D54-F2AD1BF30739}" type="slidenum">
              <a:rPr lang="ru-RU" smtClean="0"/>
              <a:t>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179C54-1055-113E-4361-C390939FD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68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DA474B-EC76-73A8-1CE8-EC9D482A6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76201FB-E084-239D-3B7A-51525EEC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384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661497-677F-CCD5-390F-B1071B62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1A59EE4-FD3F-A5AD-115C-18A1109A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504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676B4D-F1B4-D35F-A319-37D63DCCC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A2DB4D6-672E-4C98-BCC2-606DD699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87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F1580-20FD-CEBA-6914-7B908C288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6E998BA-E1AD-A164-353F-6AEE49A7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21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1AB66F-C4FC-41AC-83C2-281EA01EE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0869081-FDED-40B1-BA0B-FD11AE24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14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69968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B20CAA-2BF1-CE26-B5B8-75123B573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05D6457-971C-E329-B4A7-01961F5F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381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8CBCDA-971A-BA64-EB1D-3814D9A34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8D0D932-8036-047A-FF6F-18BD0D02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69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1F9E8B-77C7-F7DE-080C-66864B62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E62FE0-D09E-C64C-D45C-D6ED6D70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57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6FE2C5-710B-E40C-A49C-2A42F94A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E00F6C2-DAEA-7387-89EE-2C09D509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715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34EAB8-DF7C-E5D8-7810-2956D9FDB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F260BA-C3E5-EC12-538D-A112D396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68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823958-A1A0-475C-BC5D-0985D0FF4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F895411-5247-ABC3-812A-572FE004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2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95406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30380D-254D-1192-A7EE-095E5AFB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5CA4D6E-F891-3F2B-0B85-364976BD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265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50FD47-DD9A-AE88-E287-9A2DBF9AC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46B805-A4A0-CBBF-F475-2E134FA4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581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F4F9D1-3F14-B2C9-778B-3242E03A3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5CF6A8C-694E-2897-385E-EFACC529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47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C8356-4F44-4FE0-7157-E6421843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EEC56D-2314-A5D6-5B40-F7CD4574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0294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F77CC1-FADF-B857-32FE-E3011C364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A2C18E-8F6F-475B-ADE7-62066D7E0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24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06078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196979-3786-2445-44CF-DB9312D0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44404F0-13B6-2CE0-E36E-B026C06C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857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7E065C-4DBC-97E2-D3D1-2452D35C5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67AB078-29AB-74D8-313B-E68E6984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3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91334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206F2E-7814-B02B-3FEB-B859E41DB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D1FDAA-98CD-2A8D-99A5-27B52652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4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45225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59204A-6F2E-6350-976B-6A32889F3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4A6355-AA49-60F0-0722-6C9C78D0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5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8391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42276-1C1B-A0BC-EF43-1F6CD211B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09586BE-D6EA-E652-E216-29673998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6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21186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A6A02E-EA50-D372-58CE-C985D1315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D0EB919-D9DF-7D3F-8B7D-C5166EA4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94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511D9D-203F-11E4-1A83-3BDA940F2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6D01DFA-DAC1-0AD5-F4D3-C5793A46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8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2012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FB899D-958C-B3A5-3BD9-461AEE98E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E620FA2-1A19-420F-91C8-DD358100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80000" cy="365125"/>
          </a:xfrm>
        </p:spPr>
        <p:txBody>
          <a:bodyPr/>
          <a:lstStyle/>
          <a:p>
            <a:fld id="{2942992D-82AF-49C0-9D54-F2AD1BF30739}" type="slidenum">
              <a:rPr lang="ru-RU" sz="1600" smtClean="0"/>
              <a:t>9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573299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958</TotalTime>
  <Words>25</Words>
  <Application>Microsoft Office PowerPoint</Application>
  <PresentationFormat>Широкоэкранный</PresentationFormat>
  <Paragraphs>25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Huawei Huawei</dc:creator>
  <cp:lastModifiedBy>Huawei Huawei</cp:lastModifiedBy>
  <cp:revision>16</cp:revision>
  <dcterms:created xsi:type="dcterms:W3CDTF">2023-05-24T20:26:42Z</dcterms:created>
  <dcterms:modified xsi:type="dcterms:W3CDTF">2023-06-05T08:34:44Z</dcterms:modified>
</cp:coreProperties>
</file>